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7"/>
  </p:notesMasterIdLst>
  <p:sldIdLst>
    <p:sldId id="256" r:id="rId2"/>
    <p:sldId id="273" r:id="rId3"/>
    <p:sldId id="478" r:id="rId4"/>
    <p:sldId id="459" r:id="rId5"/>
    <p:sldId id="438" r:id="rId6"/>
    <p:sldId id="440" r:id="rId7"/>
    <p:sldId id="441" r:id="rId8"/>
    <p:sldId id="284" r:id="rId9"/>
    <p:sldId id="475" r:id="rId10"/>
    <p:sldId id="355" r:id="rId11"/>
    <p:sldId id="354" r:id="rId12"/>
    <p:sldId id="447" r:id="rId13"/>
    <p:sldId id="448" r:id="rId14"/>
    <p:sldId id="454" r:id="rId15"/>
    <p:sldId id="455" r:id="rId16"/>
    <p:sldId id="456" r:id="rId17"/>
    <p:sldId id="452" r:id="rId18"/>
    <p:sldId id="453" r:id="rId19"/>
    <p:sldId id="450" r:id="rId20"/>
    <p:sldId id="458" r:id="rId21"/>
    <p:sldId id="449" r:id="rId22"/>
    <p:sldId id="457" r:id="rId23"/>
    <p:sldId id="346" r:id="rId24"/>
    <p:sldId id="349" r:id="rId25"/>
    <p:sldId id="347" r:id="rId26"/>
    <p:sldId id="348" r:id="rId27"/>
    <p:sldId id="350" r:id="rId28"/>
    <p:sldId id="351" r:id="rId29"/>
    <p:sldId id="353" r:id="rId30"/>
    <p:sldId id="352" r:id="rId31"/>
    <p:sldId id="356" r:id="rId32"/>
    <p:sldId id="357" r:id="rId33"/>
    <p:sldId id="369" r:id="rId34"/>
    <p:sldId id="358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479" r:id="rId44"/>
    <p:sldId id="480" r:id="rId45"/>
    <p:sldId id="481" r:id="rId46"/>
    <p:sldId id="431" r:id="rId47"/>
    <p:sldId id="289" r:id="rId48"/>
    <p:sldId id="432" r:id="rId49"/>
    <p:sldId id="378" r:id="rId50"/>
    <p:sldId id="429" r:id="rId51"/>
    <p:sldId id="430" r:id="rId52"/>
    <p:sldId id="428" r:id="rId53"/>
    <p:sldId id="461" r:id="rId54"/>
    <p:sldId id="482" r:id="rId55"/>
    <p:sldId id="483" r:id="rId56"/>
    <p:sldId id="484" r:id="rId57"/>
    <p:sldId id="485" r:id="rId58"/>
    <p:sldId id="462" r:id="rId59"/>
    <p:sldId id="463" r:id="rId60"/>
    <p:sldId id="486" r:id="rId61"/>
    <p:sldId id="487" r:id="rId62"/>
    <p:sldId id="359" r:id="rId63"/>
    <p:sldId id="305" r:id="rId64"/>
    <p:sldId id="308" r:id="rId65"/>
    <p:sldId id="383" r:id="rId66"/>
    <p:sldId id="382" r:id="rId67"/>
    <p:sldId id="381" r:id="rId68"/>
    <p:sldId id="311" r:id="rId69"/>
    <p:sldId id="498" r:id="rId70"/>
    <p:sldId id="360" r:id="rId71"/>
    <p:sldId id="364" r:id="rId72"/>
    <p:sldId id="365" r:id="rId73"/>
    <p:sldId id="366" r:id="rId74"/>
    <p:sldId id="367" r:id="rId75"/>
    <p:sldId id="497" r:id="rId76"/>
    <p:sldId id="330" r:id="rId77"/>
    <p:sldId id="331" r:id="rId78"/>
    <p:sldId id="332" r:id="rId79"/>
    <p:sldId id="499" r:id="rId80"/>
    <p:sldId id="334" r:id="rId81"/>
    <p:sldId id="500" r:id="rId82"/>
    <p:sldId id="501" r:id="rId83"/>
    <p:sldId id="335" r:id="rId84"/>
    <p:sldId id="502" r:id="rId85"/>
    <p:sldId id="503" r:id="rId86"/>
    <p:sldId id="504" r:id="rId87"/>
    <p:sldId id="468" r:id="rId88"/>
    <p:sldId id="488" r:id="rId89"/>
    <p:sldId id="489" r:id="rId90"/>
    <p:sldId id="490" r:id="rId91"/>
    <p:sldId id="491" r:id="rId92"/>
    <p:sldId id="492" r:id="rId93"/>
    <p:sldId id="493" r:id="rId94"/>
    <p:sldId id="368" r:id="rId95"/>
    <p:sldId id="494" r:id="rId96"/>
    <p:sldId id="496" r:id="rId97"/>
    <p:sldId id="495" r:id="rId98"/>
    <p:sldId id="384" r:id="rId99"/>
    <p:sldId id="385" r:id="rId100"/>
    <p:sldId id="389" r:id="rId101"/>
    <p:sldId id="388" r:id="rId102"/>
    <p:sldId id="390" r:id="rId103"/>
    <p:sldId id="391" r:id="rId104"/>
    <p:sldId id="392" r:id="rId105"/>
    <p:sldId id="393" r:id="rId106"/>
    <p:sldId id="395" r:id="rId107"/>
    <p:sldId id="396" r:id="rId108"/>
    <p:sldId id="394" r:id="rId109"/>
    <p:sldId id="397" r:id="rId110"/>
    <p:sldId id="398" r:id="rId111"/>
    <p:sldId id="399" r:id="rId112"/>
    <p:sldId id="401" r:id="rId113"/>
    <p:sldId id="403" r:id="rId114"/>
    <p:sldId id="433" r:id="rId115"/>
    <p:sldId id="435" r:id="rId116"/>
    <p:sldId id="436" r:id="rId117"/>
    <p:sldId id="437" r:id="rId118"/>
    <p:sldId id="295" r:id="rId119"/>
    <p:sldId id="409" r:id="rId120"/>
    <p:sldId id="412" r:id="rId121"/>
    <p:sldId id="410" r:id="rId122"/>
    <p:sldId id="413" r:id="rId123"/>
    <p:sldId id="414" r:id="rId124"/>
    <p:sldId id="415" r:id="rId125"/>
    <p:sldId id="416" r:id="rId126"/>
    <p:sldId id="417" r:id="rId127"/>
    <p:sldId id="419" r:id="rId128"/>
    <p:sldId id="420" r:id="rId129"/>
    <p:sldId id="421" r:id="rId130"/>
    <p:sldId id="422" r:id="rId131"/>
    <p:sldId id="423" r:id="rId132"/>
    <p:sldId id="445" r:id="rId133"/>
    <p:sldId id="469" r:id="rId134"/>
    <p:sldId id="470" r:id="rId135"/>
    <p:sldId id="266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349" autoAdjust="0"/>
  </p:normalViewPr>
  <p:slideViewPr>
    <p:cSldViewPr snapToGrid="0">
      <p:cViewPr varScale="1">
        <p:scale>
          <a:sx n="100" d="100"/>
          <a:sy n="100" d="100"/>
        </p:scale>
        <p:origin x="1722" y="90"/>
      </p:cViewPr>
      <p:guideLst>
        <p:guide orient="horz" pos="42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0876-3A6C-4BCA-B979-EDD70535985F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BFB9-4471-40BD-A92D-D38F294AF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4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7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2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2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4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56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2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45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1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2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3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1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6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9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9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6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7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3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64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4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7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0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9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45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2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2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3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0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4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2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85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10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0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19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4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3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96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83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2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16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1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72AB0-06D5-4361-97E0-5486A3B725F1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09830" y="1507026"/>
            <a:ext cx="7124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 в F# на примере разработки </a:t>
            </a:r>
            <a:r>
              <a:rPr lang="ru-RU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телеграм</a:t>
            </a:r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бота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61" y="5432587"/>
            <a:ext cx="275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Матюшин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6" y="5445206"/>
            <a:ext cx="3648075" cy="4864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3" y="4655162"/>
            <a:ext cx="1669805" cy="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901521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4" y="1644016"/>
            <a:ext cx="5983591" cy="4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29866" y="3959277"/>
            <a:ext cx="77807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0817" y="4408021"/>
            <a:ext cx="12180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36300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91942" y="3598396"/>
            <a:ext cx="3046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115175" y="3607921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124075" y="4471995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019426" y="4005270"/>
            <a:ext cx="37242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93382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43877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95420" y="2740752"/>
            <a:ext cx="729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cmdScan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%s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1611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31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33" y="1779456"/>
            <a:ext cx="3495734" cy="34957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24133" y="5674283"/>
            <a:ext cx="34957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15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MeowCatsBot</a:t>
            </a:r>
            <a:endParaRPr lang="en-US" sz="3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7508" y="540000"/>
            <a:ext cx="2648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7464" r="15901"/>
          <a:stretch/>
        </p:blipFill>
        <p:spPr>
          <a:xfrm>
            <a:off x="1759216" y="1971678"/>
            <a:ext cx="5625577" cy="3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4" y="701597"/>
            <a:ext cx="5248491" cy="56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0" y="1097756"/>
            <a:ext cx="5718380" cy="40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7" y="428628"/>
            <a:ext cx="5989926" cy="60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1975" y="2814645"/>
            <a:ext cx="7810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3405195"/>
            <a:ext cx="5057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04876" y="3748095"/>
            <a:ext cx="64007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4348170"/>
            <a:ext cx="79628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69967" y="540000"/>
            <a:ext cx="20040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328743" y="2117505"/>
            <a:ext cx="6486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/dotnet:2.1-sdk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build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./app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WORKDIR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/app/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publish -c Release -o output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/dotnet:2.1-runtime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runtime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--from=build /app/output .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ENTRYPOINT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ItMeetupCats.dll $BOT_TOKEN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4747958"/>
            <a:ext cx="2638425" cy="1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57280" y="3309448"/>
            <a:ext cx="70294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" y="1971361"/>
            <a:ext cx="9047771" cy="4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87815" y="3271772"/>
            <a:ext cx="436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"</a:t>
            </a:r>
            <a:r>
              <a:rPr lang="en-US" sz="2400" dirty="0" err="1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</a:t>
            </a:r>
            <a:r>
              <a:rPr lang="en-US" sz="2400" dirty="0" err="1" smtClean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"cat.jpg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0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851" y="2641321"/>
            <a:ext cx="7684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"http://aws.random.cat/meow"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1634" y="3296485"/>
            <a:ext cx="600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7579" y="2338643"/>
            <a:ext cx="8068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SqlDataProvider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Common.DatabaseProviderTypes.SQLITE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connectionString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CaseSensitivityChange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Common.CaseSensitivityChange.ORIGINAL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sql.GetDataContext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4066" y="2416643"/>
            <a:ext cx="6975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query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for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order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ctx.Main.Orders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where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order.Freight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sortBy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order.ShipPostalCode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skip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take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select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}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16" y="2478783"/>
            <a:ext cx="2657575" cy="26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37891"/>
          <a:stretch/>
        </p:blipFill>
        <p:spPr>
          <a:xfrm>
            <a:off x="2891433" y="2578896"/>
            <a:ext cx="3361134" cy="25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9" y="3068243"/>
            <a:ext cx="336470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8" y="2743200"/>
            <a:ext cx="379333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2" y="2818213"/>
            <a:ext cx="3700463" cy="12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</p:spTree>
    <p:extLst>
      <p:ext uri="{BB962C8B-B14F-4D97-AF65-F5344CB8AC3E}">
        <p14:creationId xmlns:p14="http://schemas.microsoft.com/office/powerpoint/2010/main" val="756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18149"/>
            <a:ext cx="6343650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33" y="2168130"/>
            <a:ext cx="3386138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810066" y="540000"/>
            <a:ext cx="152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Fable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5"/>
          <a:stretch/>
        </p:blipFill>
        <p:spPr>
          <a:xfrm>
            <a:off x="1757434" y="2219325"/>
            <a:ext cx="562913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27916" y="540000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Akka.Net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99" y="1999141"/>
            <a:ext cx="5225601" cy="33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38098" y="540000"/>
            <a:ext cx="1867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Hopac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95500"/>
            <a:ext cx="6000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949" y="300275"/>
            <a:ext cx="3701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fsharp_chat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949" y="6087130"/>
            <a:ext cx="6219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github.com/Dolfik1/Presentations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3" y="1582039"/>
            <a:ext cx="3768574" cy="37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610350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17232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5817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716066" y="2864013"/>
            <a:ext cx="7989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715000" y="2914761"/>
            <a:ext cx="647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"/>
          <a:stretch/>
        </p:blipFill>
        <p:spPr>
          <a:xfrm>
            <a:off x="3051626" y="1901078"/>
            <a:ext cx="3040747" cy="43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883983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PI </a:t>
            </a:r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3.1415…</a:t>
            </a:r>
            <a:endParaRPr lang="en-US" sz="32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  <a:endParaRPr lang="en-US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0078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34995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7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000249"/>
            <a:ext cx="3990976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8" y="1671638"/>
            <a:ext cx="2720804" cy="48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3" y="1685241"/>
            <a:ext cx="3496131" cy="45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2609565"/>
            <a:ext cx="2857500" cy="21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5" y="2609565"/>
            <a:ext cx="2857500" cy="219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4" y="2609565"/>
            <a:ext cx="280823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9876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</p:spTree>
    <p:extLst>
      <p:ext uri="{BB962C8B-B14F-4D97-AF65-F5344CB8AC3E}">
        <p14:creationId xmlns:p14="http://schemas.microsoft.com/office/powerpoint/2010/main" val="7952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1" y="1494822"/>
            <a:ext cx="4582617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881315" y="3455141"/>
            <a:ext cx="338375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941860" y="3513920"/>
            <a:ext cx="12602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75000" y="540000"/>
            <a:ext cx="4594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3" y="1909953"/>
            <a:ext cx="7976373" cy="41955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219449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01590" y="540000"/>
            <a:ext cx="3540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</a:t>
            </a:r>
          </a:p>
          <a:p>
            <a:pPr algn="ctr"/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Telegram.Bot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1" y="2687131"/>
            <a:ext cx="2846717" cy="28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153994" y="540000"/>
            <a:ext cx="2836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Funogram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2" y="2396490"/>
            <a:ext cx="452387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7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1" y="2889716"/>
            <a:ext cx="1150144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72791" y="3292527"/>
            <a:ext cx="20466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54017" y="3311577"/>
            <a:ext cx="1141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897042" y="3302052"/>
            <a:ext cx="25134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2" y="1513872"/>
            <a:ext cx="4918075" cy="4918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13168" y="2425950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ООП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3561" y="4902450"/>
            <a:ext cx="1034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11791" y="4035892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19675" y="3461953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(|&gt;)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f x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x f</a:t>
            </a:r>
          </a:p>
        </p:txBody>
      </p:sp>
    </p:spTree>
    <p:extLst>
      <p:ext uri="{BB962C8B-B14F-4D97-AF65-F5344CB8AC3E}">
        <p14:creationId xmlns:p14="http://schemas.microsoft.com/office/powerpoint/2010/main" val="3132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30866" y="3168702"/>
            <a:ext cx="4303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30866" y="3616865"/>
            <a:ext cx="15885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33850" y="3617353"/>
            <a:ext cx="2437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2136442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6772759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533650" y="3844811"/>
            <a:ext cx="4667250" cy="1008588"/>
          </a:xfrm>
          <a:custGeom>
            <a:avLst/>
            <a:gdLst>
              <a:gd name="connsiteX0" fmla="*/ 0 w 6131005"/>
              <a:gd name="connsiteY0" fmla="*/ 113965 h 1434771"/>
              <a:gd name="connsiteX1" fmla="*/ 3033486 w 6131005"/>
              <a:gd name="connsiteY1" fmla="*/ 1434765 h 1434771"/>
              <a:gd name="connsiteX2" fmla="*/ 5921828 w 6131005"/>
              <a:gd name="connsiteY2" fmla="*/ 99451 h 1434771"/>
              <a:gd name="connsiteX3" fmla="*/ 5907314 w 6131005"/>
              <a:gd name="connsiteY3" fmla="*/ 99451 h 1434771"/>
              <a:gd name="connsiteX0" fmla="*/ 0 w 6507389"/>
              <a:gd name="connsiteY0" fmla="*/ 103947 h 1424753"/>
              <a:gd name="connsiteX1" fmla="*/ 3033486 w 6507389"/>
              <a:gd name="connsiteY1" fmla="*/ 1424747 h 1424753"/>
              <a:gd name="connsiteX2" fmla="*/ 5921828 w 6507389"/>
              <a:gd name="connsiteY2" fmla="*/ 89433 h 1424753"/>
              <a:gd name="connsiteX3" fmla="*/ 6507389 w 6507389"/>
              <a:gd name="connsiteY3" fmla="*/ 121183 h 1424753"/>
              <a:gd name="connsiteX0" fmla="*/ 0 w 5921828"/>
              <a:gd name="connsiteY0" fmla="*/ 14514 h 1335320"/>
              <a:gd name="connsiteX1" fmla="*/ 3033486 w 5921828"/>
              <a:gd name="connsiteY1" fmla="*/ 1335314 h 1335320"/>
              <a:gd name="connsiteX2" fmla="*/ 5921828 w 5921828"/>
              <a:gd name="connsiteY2" fmla="*/ 0 h 1335320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0173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14"/>
              <a:gd name="connsiteX1" fmla="*/ 3001736 w 5909128"/>
              <a:gd name="connsiteY1" fmla="*/ 1335314 h 1335314"/>
              <a:gd name="connsiteX2" fmla="*/ 5909128 w 5909128"/>
              <a:gd name="connsiteY2" fmla="*/ 0 h 1335314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784"/>
              <a:gd name="connsiteX1" fmla="*/ 3016024 w 5923416"/>
              <a:gd name="connsiteY1" fmla="*/ 1342231 h 1344784"/>
              <a:gd name="connsiteX2" fmla="*/ 5923416 w 5923416"/>
              <a:gd name="connsiteY2" fmla="*/ 6917 h 134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3416" h="1344784">
                <a:moveTo>
                  <a:pt x="0" y="0"/>
                </a:moveTo>
                <a:cubicBezTo>
                  <a:pt x="577170" y="645735"/>
                  <a:pt x="815938" y="1290278"/>
                  <a:pt x="3016024" y="1342231"/>
                </a:cubicBezTo>
                <a:cubicBezTo>
                  <a:pt x="5216110" y="1394184"/>
                  <a:pt x="5449207" y="643278"/>
                  <a:pt x="5923416" y="6917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3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4022" r="17292" b="25312"/>
          <a:stretch/>
        </p:blipFill>
        <p:spPr>
          <a:xfrm>
            <a:off x="2054144" y="2752726"/>
            <a:ext cx="5318206" cy="2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383216" y="3292527"/>
            <a:ext cx="19886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942608" y="3673527"/>
            <a:ext cx="20197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03248" y="5315841"/>
            <a:ext cx="2559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2608" y="4058977"/>
            <a:ext cx="27627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y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</a:t>
            </a:r>
            <a:r>
              <a:rPr lang="ru-RU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435277"/>
            <a:ext cx="4007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797227"/>
            <a:ext cx="3455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197277"/>
            <a:ext cx="7989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921177"/>
            <a:ext cx="21219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14450" y="4654602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11119" y="4654602"/>
            <a:ext cx="19514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1" y="2339976"/>
            <a:ext cx="5067297" cy="29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163494" y="5035602"/>
            <a:ext cx="16371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25169" y="5389543"/>
            <a:ext cx="1475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930" r="1120" b="2299"/>
          <a:stretch/>
        </p:blipFill>
        <p:spPr>
          <a:xfrm>
            <a:off x="1295400" y="1733550"/>
            <a:ext cx="6572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163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976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880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472" y="4245102"/>
            <a:ext cx="1755648" cy="17556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6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83" y="3951260"/>
            <a:ext cx="1598771" cy="20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7" y="230505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39954" y="540000"/>
            <a:ext cx="2464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 Safe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2935"/>
          <a:stretch/>
        </p:blipFill>
        <p:spPr>
          <a:xfrm>
            <a:off x="50006" y="2889646"/>
            <a:ext cx="9029700" cy="191095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830244" y="3283002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830244" y="3690196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830244" y="4340277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30244" y="4790333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1874761" y="1724335"/>
            <a:ext cx="17161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5"/>
          <a:stretch/>
        </p:blipFill>
        <p:spPr>
          <a:xfrm>
            <a:off x="1874761" y="1724335"/>
            <a:ext cx="16780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b="47967"/>
          <a:stretch/>
        </p:blipFill>
        <p:spPr>
          <a:xfrm>
            <a:off x="3448050" y="1724337"/>
            <a:ext cx="4222260" cy="20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60" y="1724335"/>
            <a:ext cx="5795552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463" y="5409114"/>
            <a:ext cx="1101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63144" y="3540177"/>
            <a:ext cx="10370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4"/>
            <a:ext cx="78295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0275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result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12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2" y="4745080"/>
            <a:ext cx="934112" cy="93411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84268" y="540000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языки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2275212"/>
            <a:ext cx="1103983" cy="7727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" y="3557078"/>
            <a:ext cx="519585" cy="6789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" y="4745079"/>
            <a:ext cx="904763" cy="90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0" y="2023729"/>
            <a:ext cx="1381991" cy="1381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0" y="3557078"/>
            <a:ext cx="689265" cy="689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5" y="2428971"/>
            <a:ext cx="671513" cy="571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8" y="3638131"/>
            <a:ext cx="1223921" cy="512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29" y="2515757"/>
            <a:ext cx="1407728" cy="3979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76" y="2428972"/>
            <a:ext cx="819359" cy="5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2994" y="3511602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246162" y="394022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6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0062" y="392117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37221" y="3330627"/>
            <a:ext cx="16918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14670" y="3683052"/>
            <a:ext cx="11238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884357" y="4064052"/>
            <a:ext cx="59214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2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82244" y="3961658"/>
            <a:ext cx="8274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91894" y="3971183"/>
            <a:ext cx="675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</p:spTree>
    <p:extLst>
      <p:ext uri="{BB962C8B-B14F-4D97-AF65-F5344CB8AC3E}">
        <p14:creationId xmlns:p14="http://schemas.microsoft.com/office/powerpoint/2010/main" val="37892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49219" y="3961658"/>
            <a:ext cx="3761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0819" y="4333133"/>
            <a:ext cx="76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458644" y="4380758"/>
            <a:ext cx="4323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82194" y="4786010"/>
            <a:ext cx="17609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8163" y="3053060"/>
            <a:ext cx="8067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6019" y="3361583"/>
            <a:ext cx="1046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9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82269" y="3742583"/>
            <a:ext cx="7322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63344" y="3733058"/>
            <a:ext cx="1427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25119" y="4199783"/>
            <a:ext cx="457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4" y="2034112"/>
            <a:ext cx="4105936" cy="37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</p:spTree>
    <p:extLst>
      <p:ext uri="{BB962C8B-B14F-4D97-AF65-F5344CB8AC3E}">
        <p14:creationId xmlns:p14="http://schemas.microsoft.com/office/powerpoint/2010/main" val="403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21884</TotalTime>
  <Words>1919</Words>
  <Application>Microsoft Office PowerPoint</Application>
  <PresentationFormat>Экран (4:3)</PresentationFormat>
  <Paragraphs>603</Paragraphs>
  <Slides>135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Fira Code</vt:lpstr>
      <vt:lpstr>Segoe UI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156</cp:revision>
  <dcterms:created xsi:type="dcterms:W3CDTF">2018-08-30T17:50:37Z</dcterms:created>
  <dcterms:modified xsi:type="dcterms:W3CDTF">2018-09-17T18:17:49Z</dcterms:modified>
</cp:coreProperties>
</file>